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27" autoAdjust="0"/>
  </p:normalViewPr>
  <p:slideViewPr>
    <p:cSldViewPr snapToGrid="0">
      <p:cViewPr varScale="1">
        <p:scale>
          <a:sx n="63" d="100"/>
          <a:sy n="63" d="100"/>
        </p:scale>
        <p:origin x="1020" y="78"/>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26514E-D3CE-4F7F-92FF-8D87D753F936}" type="datetimeFigureOut">
              <a:rPr lang="pt-BR" smtClean="0"/>
              <a:t>01/09/2020</a:t>
            </a:fld>
            <a:endParaRPr lang="pt-BR"/>
          </a:p>
        </p:txBody>
      </p:sp>
      <p:sp>
        <p:nvSpPr>
          <p:cNvPr id="4" name="Espaço Reservado para Imagem de Sl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gestao.saude.sp.gov.br/" TargetMode="Externa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2020</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1º Trimestre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3</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1º Trimestre 2020.</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5896696" y="5731303"/>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208" y="2885181"/>
            <a:ext cx="70580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 001.0500.000.034/2017 para o Primeiro trimestre de 2020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12.195.000,00</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de Janeiro a Março de 2020.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11.334.970,57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repasse para o contrato de gestão para o 1° trimestre ficou -7,05 % abaixo do estimado</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606721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849" y="3643963"/>
            <a:ext cx="5820044" cy="156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2020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184072" y="1544481"/>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2 – Demonstrativo de Fluxo de Caixa CEAC Sul – 1º trimestre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301" y="1852991"/>
            <a:ext cx="3739896" cy="31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4350326" y="495992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5"/>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15/05/2020  13h12min</a:t>
            </a:r>
            <a:endParaRPr lang="pt-BR" altLang="pt-BR" sz="800" dirty="0">
              <a:latin typeface="+mn-lt"/>
              <a:ea typeface="Batang" panose="02030600000101010101" pitchFamily="18" charset="-127"/>
            </a:endParaRPr>
          </a:p>
        </p:txBody>
      </p:sp>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a:t>
            </a:r>
            <a:r>
              <a:rPr lang="en-US" sz="1700" dirty="0">
                <a:solidFill>
                  <a:schemeClr val="bg1"/>
                </a:solidFill>
              </a:rPr>
              <a:t>Março</a:t>
            </a:r>
            <a:r>
              <a:rPr lang="en-US" sz="1700" kern="1200" dirty="0">
                <a:solidFill>
                  <a:schemeClr val="bg1"/>
                </a:solidFill>
                <a:latin typeface="+mn-lt"/>
                <a:ea typeface="+mn-ea"/>
                <a:cs typeface="+mn-cs"/>
              </a:rPr>
              <a:t> de 2020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4350326" y="495992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15/05/2020  13h13min</a:t>
            </a: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395092" y="8129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3 – Demonstrativo Contábil  CEAC Sul –  1º Trimestre 2020</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289" y="1181620"/>
            <a:ext cx="3594265" cy="383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3</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3D73831F-D99C-4CD0-96B9-984A99D987A2}"/>
              </a:ext>
            </a:extLst>
          </p:cNvPr>
          <p:cNvSpPr/>
          <p:nvPr/>
        </p:nvSpPr>
        <p:spPr>
          <a:xfrm rot="5400000" flipV="1">
            <a:off x="5265674" y="5770717"/>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2020</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Contrato de Gestão de 12/2017, que estimou um volume para o Primeiro Trimestre de 2.380.266 exames. A produção realizada foi -6,69% 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554183" y="2840800"/>
            <a:ext cx="4196983"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Sul, Janeiro a Março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63" y="3198514"/>
            <a:ext cx="5256951" cy="176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Janeiro a Março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3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Primeiro trimestre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573" y="1693896"/>
            <a:ext cx="6193635" cy="330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2020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2741" y="3845207"/>
            <a:ext cx="5678064" cy="164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1359</Words>
  <Application>Microsoft Office PowerPoint</Application>
  <PresentationFormat>Widescreen</PresentationFormat>
  <Paragraphs>125</Paragraphs>
  <Slides>14</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Cristina Pinheiro Siqueira</cp:lastModifiedBy>
  <cp:revision>76</cp:revision>
  <cp:lastPrinted>2020-01-23T19:40:37Z</cp:lastPrinted>
  <dcterms:created xsi:type="dcterms:W3CDTF">2019-10-31T14:23:28Z</dcterms:created>
  <dcterms:modified xsi:type="dcterms:W3CDTF">2020-09-01T15:33:16Z</dcterms:modified>
</cp:coreProperties>
</file>